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6" r:id="rId5"/>
    <p:sldId id="318" r:id="rId6"/>
    <p:sldId id="339" r:id="rId7"/>
    <p:sldId id="340" r:id="rId8"/>
    <p:sldId id="341" r:id="rId9"/>
    <p:sldId id="272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F3B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4660"/>
  </p:normalViewPr>
  <p:slideViewPr>
    <p:cSldViewPr>
      <p:cViewPr>
        <p:scale>
          <a:sx n="100" d="100"/>
          <a:sy n="100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9A7B833F-0530-49C2-8BAA-6FD234A13825}" type="datetimeFigureOut">
              <a:rPr lang="fr-CH" smtClean="0"/>
              <a:pPr/>
              <a:t>30.11.2015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E7ABBF7-7261-43C1-9E4A-E973887AFC1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733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C75E-5BF1-4DEB-BAB7-21DD456803D3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428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C75E-5BF1-4DEB-BAB7-21DD456803D3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428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C75E-5BF1-4DEB-BAB7-21DD456803D3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428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C75E-5BF1-4DEB-BAB7-21DD456803D3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428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51520" y="260648"/>
            <a:ext cx="8712968" cy="6408712"/>
            <a:chOff x="251520" y="260648"/>
            <a:chExt cx="8712968" cy="6408712"/>
          </a:xfrm>
        </p:grpSpPr>
        <p:sp>
          <p:nvSpPr>
            <p:cNvPr id="8" name="Rectangle 7"/>
            <p:cNvSpPr/>
            <p:nvPr/>
          </p:nvSpPr>
          <p:spPr>
            <a:xfrm>
              <a:off x="251520" y="260648"/>
              <a:ext cx="8712968" cy="6408712"/>
            </a:xfrm>
            <a:prstGeom prst="rect">
              <a:avLst/>
            </a:prstGeom>
            <a:solidFill>
              <a:srgbClr val="DD2F3B"/>
            </a:solidFill>
            <a:ln>
              <a:solidFill>
                <a:srgbClr val="DD2F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476672"/>
              <a:ext cx="8280920" cy="5976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2F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881997"/>
            <a:ext cx="40386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9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20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51520" y="260648"/>
            <a:ext cx="8712968" cy="6408712"/>
            <a:chOff x="251520" y="260648"/>
            <a:chExt cx="8712968" cy="6408712"/>
          </a:xfrm>
        </p:grpSpPr>
        <p:sp>
          <p:nvSpPr>
            <p:cNvPr id="8" name="Rectangle 7"/>
            <p:cNvSpPr/>
            <p:nvPr/>
          </p:nvSpPr>
          <p:spPr>
            <a:xfrm>
              <a:off x="251520" y="260648"/>
              <a:ext cx="8712968" cy="6408712"/>
            </a:xfrm>
            <a:prstGeom prst="rect">
              <a:avLst/>
            </a:prstGeom>
            <a:solidFill>
              <a:srgbClr val="DD2F3B"/>
            </a:solidFill>
            <a:ln>
              <a:solidFill>
                <a:srgbClr val="DD2F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476672"/>
              <a:ext cx="8280920" cy="5976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D2F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9144000" cy="5805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881997"/>
            <a:ext cx="40386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669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336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846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5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7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9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E622B-258A-4499-A34C-147C133EF701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7A19-2854-4820-8B91-6C4092E21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38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4A54-AF15-4909-9419-DA40709FB79A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34A5-2AC1-46B2-BCB8-AAA4717980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A9D5-2B19-433A-B462-B1B08A78B03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FCD3-BCE2-43B1-8419-A6A463C796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C65D-7DB3-40CB-9A82-8497524B9BD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BEAB-5BA4-494A-8DF2-063A395D5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alphaModFix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04800"/>
            <a:ext cx="8686801" cy="1752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664" y="2286000"/>
            <a:ext cx="8305800" cy="998984"/>
          </a:xfrm>
        </p:spPr>
        <p:txBody>
          <a:bodyPr>
            <a:normAutofit/>
          </a:bodyPr>
          <a:lstStyle/>
          <a:p>
            <a:r>
              <a:rPr lang="fr-CH" sz="4000" dirty="0" smtClean="0">
                <a:latin typeface="Arial" pitchFamily="34" charset="0"/>
                <a:cs typeface="Arial" pitchFamily="34" charset="0"/>
              </a:rPr>
              <a:t>La Centrale Mobilité</a:t>
            </a:r>
            <a:endParaRPr lang="fr-FR" sz="4000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5445224"/>
            <a:ext cx="6400800" cy="1260376"/>
          </a:xfrm>
        </p:spPr>
        <p:txBody>
          <a:bodyPr>
            <a:noAutofit/>
          </a:bodyPr>
          <a:lstStyle/>
          <a:p>
            <a:pPr algn="l"/>
            <a:r>
              <a:rPr lang="fr-CH" sz="2400" dirty="0" smtClean="0">
                <a:solidFill>
                  <a:schemeClr val="tx1"/>
                </a:solidFill>
                <a:latin typeface="Arial"/>
                <a:cs typeface="Arial"/>
              </a:rPr>
              <a:t>Photos </a:t>
            </a:r>
            <a:r>
              <a:rPr lang="fr-CH" sz="2400" dirty="0" smtClean="0">
                <a:solidFill>
                  <a:schemeClr val="tx1"/>
                </a:solidFill>
                <a:latin typeface="Arial"/>
                <a:cs typeface="Arial"/>
              </a:rPr>
              <a:t>événement mobilité </a:t>
            </a:r>
          </a:p>
          <a:p>
            <a:pPr algn="l"/>
            <a:r>
              <a:rPr lang="fr-CH" sz="2400" dirty="0" smtClean="0">
                <a:solidFill>
                  <a:schemeClr val="tx1"/>
                </a:solidFill>
                <a:latin typeface="Arial"/>
                <a:cs typeface="Arial"/>
              </a:rPr>
              <a:t>19 novembre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71323"/>
            <a:ext cx="2808312" cy="19858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68372"/>
            <a:ext cx="2736304" cy="9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6" t="7667" r="1423" b="3119"/>
          <a:stretch/>
        </p:blipFill>
        <p:spPr>
          <a:xfrm>
            <a:off x="35634" y="116632"/>
            <a:ext cx="4536578" cy="29698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408" r="4497" b="10500"/>
          <a:stretch/>
        </p:blipFill>
        <p:spPr>
          <a:xfrm>
            <a:off x="2461097" y="3789040"/>
            <a:ext cx="4775199" cy="295697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087" r="1455" b="2484"/>
          <a:stretch/>
        </p:blipFill>
        <p:spPr>
          <a:xfrm>
            <a:off x="4630478" y="116632"/>
            <a:ext cx="4495583" cy="29519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699792" y="3086496"/>
            <a:ext cx="43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Ateliers de réflexion et discussion sur la gestion de la mobilité en entreprise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591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857" r="1741" b="1625"/>
          <a:stretch/>
        </p:blipFill>
        <p:spPr bwMode="auto">
          <a:xfrm>
            <a:off x="4217" y="255"/>
            <a:ext cx="4279751" cy="283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1889" r="1720" b="3677"/>
          <a:stretch/>
        </p:blipFill>
        <p:spPr>
          <a:xfrm>
            <a:off x="1588" y="3995539"/>
            <a:ext cx="4163792" cy="28539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3611" r="11799" b="1527"/>
          <a:stretch/>
        </p:blipFill>
        <p:spPr>
          <a:xfrm>
            <a:off x="6992850" y="2140"/>
            <a:ext cx="2187662" cy="32522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17" y="2924944"/>
            <a:ext cx="60079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Discours officiels de : </a:t>
            </a:r>
          </a:p>
          <a:p>
            <a:pPr marL="285750" indent="-285750">
              <a:buFontTx/>
              <a:buChar char="-"/>
            </a:pPr>
            <a:r>
              <a:rPr lang="fr-CH" sz="1400" dirty="0" smtClean="0"/>
              <a:t>M. Pierre-Alain </a:t>
            </a:r>
            <a:r>
              <a:rPr lang="fr-CH" sz="1400" dirty="0" err="1" smtClean="0"/>
              <a:t>Tschudi</a:t>
            </a:r>
            <a:r>
              <a:rPr lang="fr-CH" sz="1400" dirty="0" smtClean="0"/>
              <a:t>, maire de la Ville de Meyrin</a:t>
            </a:r>
          </a:p>
          <a:p>
            <a:pPr marL="285750" indent="-285750">
              <a:buFontTx/>
              <a:buChar char="-"/>
            </a:pPr>
            <a:r>
              <a:rPr lang="fr-CH" sz="1400" dirty="0" smtClean="0"/>
              <a:t>M. Thierry Durand, conseiller administratif commune de Plan-les-Ouates</a:t>
            </a:r>
          </a:p>
          <a:p>
            <a:pPr marL="285750" indent="-285750">
              <a:buFontTx/>
              <a:buChar char="-"/>
            </a:pPr>
            <a:r>
              <a:rPr lang="fr-CH" sz="1400" dirty="0" smtClean="0"/>
              <a:t>M. Luc </a:t>
            </a:r>
            <a:r>
              <a:rPr lang="fr-CH" sz="1400" dirty="0" err="1" smtClean="0"/>
              <a:t>Barthassat</a:t>
            </a:r>
            <a:r>
              <a:rPr lang="fr-CH" sz="1400" dirty="0" smtClean="0"/>
              <a:t>, conseiller d’Etat en charge du DETA</a:t>
            </a:r>
            <a:endParaRPr lang="fr-CH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510883" y="3096210"/>
            <a:ext cx="26315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Présentation de Mme Brazzini, directrice adjointe Zi </a:t>
            </a:r>
            <a:r>
              <a:rPr lang="fr-CH" sz="1400" dirty="0" err="1" smtClean="0"/>
              <a:t>ProMobilité</a:t>
            </a:r>
            <a:endParaRPr lang="fr-CH" sz="1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11" y="3688680"/>
            <a:ext cx="4717601" cy="315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2500" r="2404" b="1944"/>
          <a:stretch/>
        </p:blipFill>
        <p:spPr>
          <a:xfrm>
            <a:off x="4427984" y="-9788"/>
            <a:ext cx="214788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5188299" cy="34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2485" r="926" b="2485"/>
          <a:stretch/>
        </p:blipFill>
        <p:spPr>
          <a:xfrm>
            <a:off x="3932078" y="3458120"/>
            <a:ext cx="5211922" cy="33998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882" r="2778" b="2684"/>
          <a:stretch/>
        </p:blipFill>
        <p:spPr>
          <a:xfrm>
            <a:off x="5213125" y="317012"/>
            <a:ext cx="3936605" cy="260793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3602" r="3031" b="5599"/>
          <a:stretch/>
        </p:blipFill>
        <p:spPr bwMode="auto">
          <a:xfrm>
            <a:off x="30163" y="3915740"/>
            <a:ext cx="3896582" cy="28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2270" y="35010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Des échanges fructueux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70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8052" r="12698" b="4084"/>
          <a:stretch/>
        </p:blipFill>
        <p:spPr>
          <a:xfrm>
            <a:off x="2483768" y="221005"/>
            <a:ext cx="3370615" cy="26319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4870" r="6480" b="3304"/>
          <a:stretch/>
        </p:blipFill>
        <p:spPr>
          <a:xfrm>
            <a:off x="2933927" y="4513653"/>
            <a:ext cx="3150241" cy="21652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5805" r="12566" b="2485"/>
          <a:stretch/>
        </p:blipFill>
        <p:spPr>
          <a:xfrm>
            <a:off x="1" y="25921"/>
            <a:ext cx="3505131" cy="22509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2882" r="1454" b="2286"/>
          <a:stretch/>
        </p:blipFill>
        <p:spPr>
          <a:xfrm>
            <a:off x="5699695" y="25921"/>
            <a:ext cx="3444260" cy="2250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087" r="3571" b="3876"/>
          <a:stretch/>
        </p:blipFill>
        <p:spPr>
          <a:xfrm>
            <a:off x="5647994" y="4509122"/>
            <a:ext cx="3496006" cy="23488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8279" r="10317" b="3081"/>
          <a:stretch/>
        </p:blipFill>
        <p:spPr>
          <a:xfrm>
            <a:off x="0" y="2125605"/>
            <a:ext cx="3543650" cy="23835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3964" r="3440" b="4274"/>
          <a:stretch/>
        </p:blipFill>
        <p:spPr>
          <a:xfrm>
            <a:off x="1936" y="4450091"/>
            <a:ext cx="3519328" cy="235758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666" r="4365" b="2942"/>
          <a:stretch/>
        </p:blipFill>
        <p:spPr>
          <a:xfrm>
            <a:off x="5647995" y="2176627"/>
            <a:ext cx="3495960" cy="23324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592463" y="3068960"/>
            <a:ext cx="201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Un cocktail dinatoire chaleureux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2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36489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27635"/>
            <a:ext cx="7772400" cy="1470025"/>
          </a:xfrm>
        </p:spPr>
        <p:txBody>
          <a:bodyPr/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Merci de votre attention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34272"/>
            <a:ext cx="6400800" cy="982960"/>
          </a:xfrm>
        </p:spPr>
        <p:txBody>
          <a:bodyPr/>
          <a:lstStyle/>
          <a:p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bientôt à la Centrale Mobilité!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89</Words>
  <Application>Microsoft Office PowerPoint</Application>
  <PresentationFormat>Affichage à l'écran (4:3)</PresentationFormat>
  <Paragraphs>17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Thème Office</vt:lpstr>
      <vt:lpstr>Conception personnalisée</vt:lpstr>
      <vt:lpstr>1_Conception personnalisée</vt:lpstr>
      <vt:lpstr>2_Conception personnalisée</vt:lpstr>
      <vt:lpstr>La Centrale Mobilité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œuvre du Plan de mobilité inter-entreprises de la ZIPLO</dc:title>
  <dc:creator>Sandra BRAZZINI - Mobilidée</dc:creator>
  <cp:lastModifiedBy>Sandra BRAZZINI - Mobilidée</cp:lastModifiedBy>
  <cp:revision>140</cp:revision>
  <cp:lastPrinted>2015-10-19T12:02:01Z</cp:lastPrinted>
  <dcterms:created xsi:type="dcterms:W3CDTF">2011-03-14T10:25:21Z</dcterms:created>
  <dcterms:modified xsi:type="dcterms:W3CDTF">2015-11-30T16:09:27Z</dcterms:modified>
</cp:coreProperties>
</file>